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</p:sldIdLst>
  <p:sldSz cx="10058400" cy="7772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3A8FF"/>
    <a:srgbClr val="3F39B8"/>
    <a:srgbClr val="51DC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3F1166E-10A8-4D6F-A505-A32993C295B3}" v="5" dt="2023-08-25T16:36:28.84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3" autoAdjust="0"/>
    <p:restoredTop sz="94660"/>
  </p:normalViewPr>
  <p:slideViewPr>
    <p:cSldViewPr snapToGrid="0">
      <p:cViewPr varScale="1">
        <p:scale>
          <a:sx n="72" d="100"/>
          <a:sy n="72" d="100"/>
        </p:scale>
        <p:origin x="90" y="3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11" Type="http://schemas.openxmlformats.org/officeDocument/2006/relationships/customXml" Target="../customXml/item3.xml"/><Relationship Id="rId5" Type="http://schemas.openxmlformats.org/officeDocument/2006/relationships/theme" Target="theme/theme1.xml"/><Relationship Id="rId10" Type="http://schemas.openxmlformats.org/officeDocument/2006/relationships/customXml" Target="../customXml/item2.xml"/><Relationship Id="rId4" Type="http://schemas.openxmlformats.org/officeDocument/2006/relationships/viewProps" Target="viewProps.xml"/><Relationship Id="rId9" Type="http://schemas.openxmlformats.org/officeDocument/2006/relationships/customXml" Target="../customXml/item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ob Howell" userId="bfb2c513-3fe1-4c65-b146-00ac4fae1e4f" providerId="ADAL" clId="{E3F1166E-10A8-4D6F-A505-A32993C295B3}"/>
    <pc:docChg chg="undo custSel modSld">
      <pc:chgData name="Hob Howell" userId="bfb2c513-3fe1-4c65-b146-00ac4fae1e4f" providerId="ADAL" clId="{E3F1166E-10A8-4D6F-A505-A32993C295B3}" dt="2023-08-25T18:51:43.009" v="1642" actId="20577"/>
      <pc:docMkLst>
        <pc:docMk/>
      </pc:docMkLst>
      <pc:sldChg chg="addSp delSp modSp mod">
        <pc:chgData name="Hob Howell" userId="bfb2c513-3fe1-4c65-b146-00ac4fae1e4f" providerId="ADAL" clId="{E3F1166E-10A8-4D6F-A505-A32993C295B3}" dt="2023-08-25T18:51:43.009" v="1642" actId="20577"/>
        <pc:sldMkLst>
          <pc:docMk/>
          <pc:sldMk cId="1171233946" sldId="256"/>
        </pc:sldMkLst>
        <pc:spChg chg="mod">
          <ac:chgData name="Hob Howell" userId="bfb2c513-3fe1-4c65-b146-00ac4fae1e4f" providerId="ADAL" clId="{E3F1166E-10A8-4D6F-A505-A32993C295B3}" dt="2023-08-25T18:51:43.009" v="1642" actId="20577"/>
          <ac:spMkLst>
            <pc:docMk/>
            <pc:sldMk cId="1171233946" sldId="256"/>
            <ac:spMk id="14" creationId="{67D01ADA-3853-5BA1-173F-3D49C7900BE5}"/>
          </ac:spMkLst>
        </pc:spChg>
        <pc:spChg chg="mod">
          <ac:chgData name="Hob Howell" userId="bfb2c513-3fe1-4c65-b146-00ac4fae1e4f" providerId="ADAL" clId="{E3F1166E-10A8-4D6F-A505-A32993C295B3}" dt="2023-08-25T16:22:21.845" v="307" actId="20577"/>
          <ac:spMkLst>
            <pc:docMk/>
            <pc:sldMk cId="1171233946" sldId="256"/>
            <ac:spMk id="16" creationId="{E1F61CB8-7C4B-3CDE-628A-8F952EF5374B}"/>
          </ac:spMkLst>
        </pc:spChg>
        <pc:spChg chg="mod">
          <ac:chgData name="Hob Howell" userId="bfb2c513-3fe1-4c65-b146-00ac4fae1e4f" providerId="ADAL" clId="{E3F1166E-10A8-4D6F-A505-A32993C295B3}" dt="2023-08-25T18:50:04.108" v="1641" actId="20577"/>
          <ac:spMkLst>
            <pc:docMk/>
            <pc:sldMk cId="1171233946" sldId="256"/>
            <ac:spMk id="35" creationId="{DB5FA2F9-AD8E-321C-EE70-27E300D43BFE}"/>
          </ac:spMkLst>
        </pc:spChg>
        <pc:spChg chg="mod">
          <ac:chgData name="Hob Howell" userId="bfb2c513-3fe1-4c65-b146-00ac4fae1e4f" providerId="ADAL" clId="{E3F1166E-10A8-4D6F-A505-A32993C295B3}" dt="2023-08-25T16:51:53.216" v="1484" actId="1035"/>
          <ac:spMkLst>
            <pc:docMk/>
            <pc:sldMk cId="1171233946" sldId="256"/>
            <ac:spMk id="57" creationId="{200F3926-1F5E-243B-A3ED-7E58D3E68262}"/>
          </ac:spMkLst>
        </pc:spChg>
        <pc:spChg chg="mod">
          <ac:chgData name="Hob Howell" userId="bfb2c513-3fe1-4c65-b146-00ac4fae1e4f" providerId="ADAL" clId="{E3F1166E-10A8-4D6F-A505-A32993C295B3}" dt="2023-08-25T16:51:53.216" v="1484" actId="1035"/>
          <ac:spMkLst>
            <pc:docMk/>
            <pc:sldMk cId="1171233946" sldId="256"/>
            <ac:spMk id="59" creationId="{68DB9352-44B3-9F22-DE0A-9717F27114B5}"/>
          </ac:spMkLst>
        </pc:spChg>
        <pc:spChg chg="mod">
          <ac:chgData name="Hob Howell" userId="bfb2c513-3fe1-4c65-b146-00ac4fae1e4f" providerId="ADAL" clId="{E3F1166E-10A8-4D6F-A505-A32993C295B3}" dt="2023-08-25T16:51:53.216" v="1484" actId="1035"/>
          <ac:spMkLst>
            <pc:docMk/>
            <pc:sldMk cId="1171233946" sldId="256"/>
            <ac:spMk id="60" creationId="{30D53355-24B9-1346-7331-4B2A6C95F9E5}"/>
          </ac:spMkLst>
        </pc:spChg>
        <pc:spChg chg="mod">
          <ac:chgData name="Hob Howell" userId="bfb2c513-3fe1-4c65-b146-00ac4fae1e4f" providerId="ADAL" clId="{E3F1166E-10A8-4D6F-A505-A32993C295B3}" dt="2023-08-25T16:51:53.216" v="1484" actId="1035"/>
          <ac:spMkLst>
            <pc:docMk/>
            <pc:sldMk cId="1171233946" sldId="256"/>
            <ac:spMk id="61" creationId="{E2161617-3162-AABE-EC45-E7FE0C5CCFE7}"/>
          </ac:spMkLst>
        </pc:spChg>
        <pc:spChg chg="mod">
          <ac:chgData name="Hob Howell" userId="bfb2c513-3fe1-4c65-b146-00ac4fae1e4f" providerId="ADAL" clId="{E3F1166E-10A8-4D6F-A505-A32993C295B3}" dt="2023-08-25T16:51:53.216" v="1484" actId="1035"/>
          <ac:spMkLst>
            <pc:docMk/>
            <pc:sldMk cId="1171233946" sldId="256"/>
            <ac:spMk id="63" creationId="{874BA84C-88B3-8568-BC9C-22D85B6E81E0}"/>
          </ac:spMkLst>
        </pc:spChg>
        <pc:spChg chg="mod">
          <ac:chgData name="Hob Howell" userId="bfb2c513-3fe1-4c65-b146-00ac4fae1e4f" providerId="ADAL" clId="{E3F1166E-10A8-4D6F-A505-A32993C295B3}" dt="2023-08-25T16:51:37.895" v="1480" actId="1035"/>
          <ac:spMkLst>
            <pc:docMk/>
            <pc:sldMk cId="1171233946" sldId="256"/>
            <ac:spMk id="64" creationId="{29A9338F-BBA6-AE7F-1483-15115C07B4F2}"/>
          </ac:spMkLst>
        </pc:spChg>
        <pc:spChg chg="mod">
          <ac:chgData name="Hob Howell" userId="bfb2c513-3fe1-4c65-b146-00ac4fae1e4f" providerId="ADAL" clId="{E3F1166E-10A8-4D6F-A505-A32993C295B3}" dt="2023-08-25T16:51:37.895" v="1480" actId="1035"/>
          <ac:spMkLst>
            <pc:docMk/>
            <pc:sldMk cId="1171233946" sldId="256"/>
            <ac:spMk id="65" creationId="{CBEBB211-70AF-5CBC-87FC-79FDEEE76C5B}"/>
          </ac:spMkLst>
        </pc:spChg>
        <pc:spChg chg="mod">
          <ac:chgData name="Hob Howell" userId="bfb2c513-3fe1-4c65-b146-00ac4fae1e4f" providerId="ADAL" clId="{E3F1166E-10A8-4D6F-A505-A32993C295B3}" dt="2023-08-25T16:51:37.895" v="1480" actId="1035"/>
          <ac:spMkLst>
            <pc:docMk/>
            <pc:sldMk cId="1171233946" sldId="256"/>
            <ac:spMk id="66" creationId="{DAB94674-AC83-24C1-32E4-0FBCD30BE42E}"/>
          </ac:spMkLst>
        </pc:spChg>
        <pc:spChg chg="mod">
          <ac:chgData name="Hob Howell" userId="bfb2c513-3fe1-4c65-b146-00ac4fae1e4f" providerId="ADAL" clId="{E3F1166E-10A8-4D6F-A505-A32993C295B3}" dt="2023-08-25T16:51:37.895" v="1480" actId="1035"/>
          <ac:spMkLst>
            <pc:docMk/>
            <pc:sldMk cId="1171233946" sldId="256"/>
            <ac:spMk id="67" creationId="{50D455A0-B6C9-D054-C997-0C97CBAABAC5}"/>
          </ac:spMkLst>
        </pc:spChg>
        <pc:spChg chg="mod">
          <ac:chgData name="Hob Howell" userId="bfb2c513-3fe1-4c65-b146-00ac4fae1e4f" providerId="ADAL" clId="{E3F1166E-10A8-4D6F-A505-A32993C295B3}" dt="2023-08-25T16:51:37.895" v="1480" actId="1035"/>
          <ac:spMkLst>
            <pc:docMk/>
            <pc:sldMk cId="1171233946" sldId="256"/>
            <ac:spMk id="68" creationId="{5972BE8D-FEA5-C701-34DF-36CAFEA9BDED}"/>
          </ac:spMkLst>
        </pc:spChg>
        <pc:spChg chg="mod">
          <ac:chgData name="Hob Howell" userId="bfb2c513-3fe1-4c65-b146-00ac4fae1e4f" providerId="ADAL" clId="{E3F1166E-10A8-4D6F-A505-A32993C295B3}" dt="2023-08-25T16:27:09.182" v="424" actId="20577"/>
          <ac:spMkLst>
            <pc:docMk/>
            <pc:sldMk cId="1171233946" sldId="256"/>
            <ac:spMk id="72" creationId="{D983864A-A8D2-8B00-08EB-2260615099B4}"/>
          </ac:spMkLst>
        </pc:spChg>
        <pc:spChg chg="mod">
          <ac:chgData name="Hob Howell" userId="bfb2c513-3fe1-4c65-b146-00ac4fae1e4f" providerId="ADAL" clId="{E3F1166E-10A8-4D6F-A505-A32993C295B3}" dt="2023-08-25T16:20:32.014" v="71" actId="20577"/>
          <ac:spMkLst>
            <pc:docMk/>
            <pc:sldMk cId="1171233946" sldId="256"/>
            <ac:spMk id="89" creationId="{56BEACFC-2304-50D9-F786-14816C4E7B11}"/>
          </ac:spMkLst>
        </pc:spChg>
        <pc:picChg chg="del">
          <ac:chgData name="Hob Howell" userId="bfb2c513-3fe1-4c65-b146-00ac4fae1e4f" providerId="ADAL" clId="{E3F1166E-10A8-4D6F-A505-A32993C295B3}" dt="2023-08-25T16:25:12.479" v="334" actId="478"/>
          <ac:picMkLst>
            <pc:docMk/>
            <pc:sldMk cId="1171233946" sldId="256"/>
            <ac:picMk id="3" creationId="{E4F56149-CAE5-862D-514A-A49FA9EB9D8A}"/>
          </ac:picMkLst>
        </pc:picChg>
        <pc:picChg chg="del">
          <ac:chgData name="Hob Howell" userId="bfb2c513-3fe1-4c65-b146-00ac4fae1e4f" providerId="ADAL" clId="{E3F1166E-10A8-4D6F-A505-A32993C295B3}" dt="2023-08-25T16:37:53.695" v="1313" actId="478"/>
          <ac:picMkLst>
            <pc:docMk/>
            <pc:sldMk cId="1171233946" sldId="256"/>
            <ac:picMk id="7" creationId="{C803DF22-A673-FF3C-1762-C7773880920E}"/>
          </ac:picMkLst>
        </pc:picChg>
        <pc:picChg chg="del">
          <ac:chgData name="Hob Howell" userId="bfb2c513-3fe1-4c65-b146-00ac4fae1e4f" providerId="ADAL" clId="{E3F1166E-10A8-4D6F-A505-A32993C295B3}" dt="2023-08-25T16:38:19.165" v="1339" actId="478"/>
          <ac:picMkLst>
            <pc:docMk/>
            <pc:sldMk cId="1171233946" sldId="256"/>
            <ac:picMk id="9" creationId="{12E5E0FB-377E-8EEF-CFD6-88D969E495DB}"/>
          </ac:picMkLst>
        </pc:picChg>
        <pc:picChg chg="del">
          <ac:chgData name="Hob Howell" userId="bfb2c513-3fe1-4c65-b146-00ac4fae1e4f" providerId="ADAL" clId="{E3F1166E-10A8-4D6F-A505-A32993C295B3}" dt="2023-08-25T16:37:14.902" v="1286" actId="478"/>
          <ac:picMkLst>
            <pc:docMk/>
            <pc:sldMk cId="1171233946" sldId="256"/>
            <ac:picMk id="11" creationId="{C29FEA84-C474-2964-FD59-CAF5FA24B909}"/>
          </ac:picMkLst>
        </pc:picChg>
        <pc:picChg chg="del">
          <ac:chgData name="Hob Howell" userId="bfb2c513-3fe1-4c65-b146-00ac4fae1e4f" providerId="ADAL" clId="{E3F1166E-10A8-4D6F-A505-A32993C295B3}" dt="2023-08-25T16:38:08.671" v="1326" actId="478"/>
          <ac:picMkLst>
            <pc:docMk/>
            <pc:sldMk cId="1171233946" sldId="256"/>
            <ac:picMk id="15" creationId="{6FB4EE00-8308-1AA3-FEC1-6333A41DB04C}"/>
          </ac:picMkLst>
        </pc:picChg>
        <pc:picChg chg="del">
          <ac:chgData name="Hob Howell" userId="bfb2c513-3fe1-4c65-b146-00ac4fae1e4f" providerId="ADAL" clId="{E3F1166E-10A8-4D6F-A505-A32993C295B3}" dt="2023-08-25T16:37:32.748" v="1299" actId="478"/>
          <ac:picMkLst>
            <pc:docMk/>
            <pc:sldMk cId="1171233946" sldId="256"/>
            <ac:picMk id="18" creationId="{ED04D9CA-9A5C-3076-1940-13DB94EDAAF5}"/>
          </ac:picMkLst>
        </pc:picChg>
        <pc:picChg chg="add mod modCrop">
          <ac:chgData name="Hob Howell" userId="bfb2c513-3fe1-4c65-b146-00ac4fae1e4f" providerId="ADAL" clId="{E3F1166E-10A8-4D6F-A505-A32993C295B3}" dt="2023-08-25T16:25:15.919" v="345" actId="1037"/>
          <ac:picMkLst>
            <pc:docMk/>
            <pc:sldMk cId="1171233946" sldId="256"/>
            <ac:picMk id="20" creationId="{9BC5DC05-7BE0-9D87-9D66-283952E255E2}"/>
          </ac:picMkLst>
        </pc:picChg>
        <pc:picChg chg="add mod">
          <ac:chgData name="Hob Howell" userId="bfb2c513-3fe1-4c65-b146-00ac4fae1e4f" providerId="ADAL" clId="{E3F1166E-10A8-4D6F-A505-A32993C295B3}" dt="2023-08-25T16:38:28.501" v="1346" actId="207"/>
          <ac:picMkLst>
            <pc:docMk/>
            <pc:sldMk cId="1171233946" sldId="256"/>
            <ac:picMk id="22" creationId="{597EB513-4A49-3E23-32D0-695AE52B7109}"/>
          </ac:picMkLst>
        </pc:picChg>
        <pc:picChg chg="add mod">
          <ac:chgData name="Hob Howell" userId="bfb2c513-3fe1-4c65-b146-00ac4fae1e4f" providerId="ADAL" clId="{E3F1166E-10A8-4D6F-A505-A32993C295B3}" dt="2023-08-25T16:38:28.501" v="1346" actId="207"/>
          <ac:picMkLst>
            <pc:docMk/>
            <pc:sldMk cId="1171233946" sldId="256"/>
            <ac:picMk id="24" creationId="{1125637C-979D-08B8-DE75-377B6EC379EC}"/>
          </ac:picMkLst>
        </pc:picChg>
        <pc:picChg chg="add mod">
          <ac:chgData name="Hob Howell" userId="bfb2c513-3fe1-4c65-b146-00ac4fae1e4f" providerId="ADAL" clId="{E3F1166E-10A8-4D6F-A505-A32993C295B3}" dt="2023-08-25T16:38:28.501" v="1346" actId="207"/>
          <ac:picMkLst>
            <pc:docMk/>
            <pc:sldMk cId="1171233946" sldId="256"/>
            <ac:picMk id="27" creationId="{3629D606-1BFA-6809-33D0-FB65787B0D59}"/>
          </ac:picMkLst>
        </pc:picChg>
        <pc:picChg chg="add mod">
          <ac:chgData name="Hob Howell" userId="bfb2c513-3fe1-4c65-b146-00ac4fae1e4f" providerId="ADAL" clId="{E3F1166E-10A8-4D6F-A505-A32993C295B3}" dt="2023-08-25T16:38:28.501" v="1346" actId="207"/>
          <ac:picMkLst>
            <pc:docMk/>
            <pc:sldMk cId="1171233946" sldId="256"/>
            <ac:picMk id="29" creationId="{DDE58E85-5D44-7EF6-2D46-D679233DAC3B}"/>
          </ac:picMkLst>
        </pc:picChg>
        <pc:picChg chg="add mod">
          <ac:chgData name="Hob Howell" userId="bfb2c513-3fe1-4c65-b146-00ac4fae1e4f" providerId="ADAL" clId="{E3F1166E-10A8-4D6F-A505-A32993C295B3}" dt="2023-08-25T16:38:28.501" v="1346" actId="207"/>
          <ac:picMkLst>
            <pc:docMk/>
            <pc:sldMk cId="1171233946" sldId="256"/>
            <ac:picMk id="36" creationId="{F9B6763B-D23B-7B15-597F-909B1B9C90F0}"/>
          </ac:picMkLst>
        </pc:pic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agree</c:v>
                </c:pt>
              </c:strCache>
            </c:strRef>
          </c:tx>
          <c:spPr>
            <a:solidFill>
              <a:srgbClr val="43A8FF"/>
            </a:solidFill>
            <a:ln>
              <a:noFill/>
            </a:ln>
          </c:spPr>
          <c:dPt>
            <c:idx val="0"/>
            <c:bubble3D val="0"/>
            <c:spPr>
              <a:solidFill>
                <a:srgbClr val="43A8FF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822-4FF1-9FC2-186B5EA5399D}"/>
              </c:ext>
            </c:extLst>
          </c:dPt>
          <c:dPt>
            <c:idx val="1"/>
            <c:bubble3D val="0"/>
            <c:spPr>
              <a:noFill/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5822-4FF1-9FC2-186B5EA5399D}"/>
              </c:ext>
            </c:extLst>
          </c:dPt>
          <c:dPt>
            <c:idx val="2"/>
            <c:bubble3D val="0"/>
            <c:spPr>
              <a:solidFill>
                <a:srgbClr val="43A8FF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5822-4FF1-9FC2-186B5EA5399D}"/>
              </c:ext>
            </c:extLst>
          </c:dPt>
          <c:dPt>
            <c:idx val="3"/>
            <c:bubble3D val="0"/>
            <c:spPr>
              <a:solidFill>
                <a:srgbClr val="43A8FF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5822-4FF1-9FC2-186B5EA5399D}"/>
              </c:ext>
            </c:extLst>
          </c:dPt>
          <c:cat>
            <c:strRef>
              <c:f>Sheet1!$A$2:$A$5</c:f>
              <c:strCache>
                <c:ptCount val="2"/>
                <c:pt idx="0">
                  <c:v>customers</c:v>
                </c:pt>
                <c:pt idx="1">
                  <c:v>not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91</c:v>
                </c:pt>
                <c:pt idx="1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5822-4FF1-9FC2-186B5EA5399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9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380" y="1272011"/>
            <a:ext cx="8549640" cy="2705947"/>
          </a:xfrm>
        </p:spPr>
        <p:txBody>
          <a:bodyPr anchor="b"/>
          <a:lstStyle>
            <a:lvl1pPr algn="ctr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7300" y="4082310"/>
            <a:ext cx="7543800" cy="1876530"/>
          </a:xfrm>
        </p:spPr>
        <p:txBody>
          <a:bodyPr/>
          <a:lstStyle>
            <a:lvl1pPr marL="0" indent="0" algn="ctr">
              <a:buNone/>
              <a:defRPr sz="2640"/>
            </a:lvl1pPr>
            <a:lvl2pPr marL="502920" indent="0" algn="ctr">
              <a:buNone/>
              <a:defRPr sz="2200"/>
            </a:lvl2pPr>
            <a:lvl3pPr marL="1005840" indent="0" algn="ctr">
              <a:buNone/>
              <a:defRPr sz="1980"/>
            </a:lvl3pPr>
            <a:lvl4pPr marL="1508760" indent="0" algn="ctr">
              <a:buNone/>
              <a:defRPr sz="1760"/>
            </a:lvl4pPr>
            <a:lvl5pPr marL="2011680" indent="0" algn="ctr">
              <a:buNone/>
              <a:defRPr sz="1760"/>
            </a:lvl5pPr>
            <a:lvl6pPr marL="2514600" indent="0" algn="ctr">
              <a:buNone/>
              <a:defRPr sz="1760"/>
            </a:lvl6pPr>
            <a:lvl7pPr marL="3017520" indent="0" algn="ctr">
              <a:buNone/>
              <a:defRPr sz="1760"/>
            </a:lvl7pPr>
            <a:lvl8pPr marL="3520440" indent="0" algn="ctr">
              <a:buNone/>
              <a:defRPr sz="1760"/>
            </a:lvl8pPr>
            <a:lvl9pPr marL="4023360" indent="0" algn="ctr">
              <a:buNone/>
              <a:defRPr sz="17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C7D72-16E0-4D7D-A77A-06C1D1BBA409}" type="datetimeFigureOut">
              <a:rPr lang="en-US" smtClean="0"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5FC14-9492-4C77-AE2F-09FFDAD357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7523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C7D72-16E0-4D7D-A77A-06C1D1BBA409}" type="datetimeFigureOut">
              <a:rPr lang="en-US" smtClean="0"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5FC14-9492-4C77-AE2F-09FFDAD357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4803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98043" y="413808"/>
            <a:ext cx="2168843" cy="65867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1515" y="413808"/>
            <a:ext cx="6380798" cy="65867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C7D72-16E0-4D7D-A77A-06C1D1BBA409}" type="datetimeFigureOut">
              <a:rPr lang="en-US" smtClean="0"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5FC14-9492-4C77-AE2F-09FFDAD357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1146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C7D72-16E0-4D7D-A77A-06C1D1BBA409}" type="datetimeFigureOut">
              <a:rPr lang="en-US" smtClean="0"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5FC14-9492-4C77-AE2F-09FFDAD357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232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6277" y="1937705"/>
            <a:ext cx="8675370" cy="3233102"/>
          </a:xfrm>
        </p:spPr>
        <p:txBody>
          <a:bodyPr anchor="b"/>
          <a:lstStyle>
            <a:lvl1pPr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6277" y="5201393"/>
            <a:ext cx="8675370" cy="1700212"/>
          </a:xfrm>
        </p:spPr>
        <p:txBody>
          <a:bodyPr/>
          <a:lstStyle>
            <a:lvl1pPr marL="0" indent="0">
              <a:buNone/>
              <a:defRPr sz="2640">
                <a:solidFill>
                  <a:schemeClr val="tx1"/>
                </a:solidFill>
              </a:defRPr>
            </a:lvl1pPr>
            <a:lvl2pPr marL="50292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05840" indent="0">
              <a:buNone/>
              <a:defRPr sz="1980">
                <a:solidFill>
                  <a:schemeClr val="tx1">
                    <a:tint val="75000"/>
                  </a:schemeClr>
                </a:solidFill>
              </a:defRPr>
            </a:lvl3pPr>
            <a:lvl4pPr marL="150876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4pPr>
            <a:lvl5pPr marL="201168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5pPr>
            <a:lvl6pPr marL="251460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6pPr>
            <a:lvl7pPr marL="301752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7pPr>
            <a:lvl8pPr marL="352044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8pPr>
            <a:lvl9pPr marL="402336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C7D72-16E0-4D7D-A77A-06C1D1BBA409}" type="datetimeFigureOut">
              <a:rPr lang="en-US" smtClean="0"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5FC14-9492-4C77-AE2F-09FFDAD357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3704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1515" y="2069042"/>
            <a:ext cx="4274820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2065" y="2069042"/>
            <a:ext cx="4274820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C7D72-16E0-4D7D-A77A-06C1D1BBA409}" type="datetimeFigureOut">
              <a:rPr lang="en-US" smtClean="0"/>
              <a:t>8/25/2023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5FC14-9492-4C77-AE2F-09FFDAD357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1225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413810"/>
            <a:ext cx="8675370" cy="1502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2826" y="1905318"/>
            <a:ext cx="4255174" cy="933767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2826" y="2839085"/>
            <a:ext cx="4255174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2066" y="1905318"/>
            <a:ext cx="4276130" cy="933767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2066" y="2839085"/>
            <a:ext cx="4276130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C7D72-16E0-4D7D-A77A-06C1D1BBA409}" type="datetimeFigureOut">
              <a:rPr lang="en-US" smtClean="0"/>
              <a:t>8/25/2023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5FC14-9492-4C77-AE2F-09FFDAD357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5030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C7D72-16E0-4D7D-A77A-06C1D1BBA409}" type="datetimeFigureOut">
              <a:rPr lang="en-US" smtClean="0"/>
              <a:t>8/25/2023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5FC14-9492-4C77-AE2F-09FFDAD357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88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C7D72-16E0-4D7D-A77A-06C1D1BBA409}" type="datetimeFigureOut">
              <a:rPr lang="en-US" smtClean="0"/>
              <a:t>8/25/2023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5FC14-9492-4C77-AE2F-09FFDAD357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3729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518160"/>
            <a:ext cx="3244096" cy="1813560"/>
          </a:xfrm>
        </p:spPr>
        <p:txBody>
          <a:bodyPr anchor="b"/>
          <a:lstStyle>
            <a:lvl1pPr>
              <a:defRPr sz="35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76130" y="1119083"/>
            <a:ext cx="5092065" cy="5523442"/>
          </a:xfrm>
        </p:spPr>
        <p:txBody>
          <a:bodyPr/>
          <a:lstStyle>
            <a:lvl1pPr>
              <a:defRPr sz="3520"/>
            </a:lvl1pPr>
            <a:lvl2pPr>
              <a:defRPr sz="3080"/>
            </a:lvl2pPr>
            <a:lvl3pPr>
              <a:defRPr sz="264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2331720"/>
            <a:ext cx="3244096" cy="4319800"/>
          </a:xfrm>
        </p:spPr>
        <p:txBody>
          <a:bodyPr/>
          <a:lstStyle>
            <a:lvl1pPr marL="0" indent="0">
              <a:buNone/>
              <a:defRPr sz="1760"/>
            </a:lvl1pPr>
            <a:lvl2pPr marL="502920" indent="0">
              <a:buNone/>
              <a:defRPr sz="1540"/>
            </a:lvl2pPr>
            <a:lvl3pPr marL="1005840" indent="0">
              <a:buNone/>
              <a:defRPr sz="1320"/>
            </a:lvl3pPr>
            <a:lvl4pPr marL="1508760" indent="0">
              <a:buNone/>
              <a:defRPr sz="1100"/>
            </a:lvl4pPr>
            <a:lvl5pPr marL="2011680" indent="0">
              <a:buNone/>
              <a:defRPr sz="1100"/>
            </a:lvl5pPr>
            <a:lvl6pPr marL="2514600" indent="0">
              <a:buNone/>
              <a:defRPr sz="1100"/>
            </a:lvl6pPr>
            <a:lvl7pPr marL="3017520" indent="0">
              <a:buNone/>
              <a:defRPr sz="1100"/>
            </a:lvl7pPr>
            <a:lvl8pPr marL="3520440" indent="0">
              <a:buNone/>
              <a:defRPr sz="1100"/>
            </a:lvl8pPr>
            <a:lvl9pPr marL="4023360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C7D72-16E0-4D7D-A77A-06C1D1BBA409}" type="datetimeFigureOut">
              <a:rPr lang="en-US" smtClean="0"/>
              <a:t>8/25/2023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5FC14-9492-4C77-AE2F-09FFDAD357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2266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518160"/>
            <a:ext cx="3244096" cy="1813560"/>
          </a:xfrm>
        </p:spPr>
        <p:txBody>
          <a:bodyPr anchor="b"/>
          <a:lstStyle>
            <a:lvl1pPr>
              <a:defRPr sz="35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76130" y="1119083"/>
            <a:ext cx="5092065" cy="5523442"/>
          </a:xfrm>
        </p:spPr>
        <p:txBody>
          <a:bodyPr anchor="t"/>
          <a:lstStyle>
            <a:lvl1pPr marL="0" indent="0">
              <a:buNone/>
              <a:defRPr sz="3520"/>
            </a:lvl1pPr>
            <a:lvl2pPr marL="502920" indent="0">
              <a:buNone/>
              <a:defRPr sz="3080"/>
            </a:lvl2pPr>
            <a:lvl3pPr marL="1005840" indent="0">
              <a:buNone/>
              <a:defRPr sz="2640"/>
            </a:lvl3pPr>
            <a:lvl4pPr marL="1508760" indent="0">
              <a:buNone/>
              <a:defRPr sz="2200"/>
            </a:lvl4pPr>
            <a:lvl5pPr marL="2011680" indent="0">
              <a:buNone/>
              <a:defRPr sz="2200"/>
            </a:lvl5pPr>
            <a:lvl6pPr marL="2514600" indent="0">
              <a:buNone/>
              <a:defRPr sz="2200"/>
            </a:lvl6pPr>
            <a:lvl7pPr marL="3017520" indent="0">
              <a:buNone/>
              <a:defRPr sz="2200"/>
            </a:lvl7pPr>
            <a:lvl8pPr marL="3520440" indent="0">
              <a:buNone/>
              <a:defRPr sz="2200"/>
            </a:lvl8pPr>
            <a:lvl9pPr marL="4023360" indent="0">
              <a:buNone/>
              <a:defRPr sz="2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2331720"/>
            <a:ext cx="3244096" cy="4319800"/>
          </a:xfrm>
        </p:spPr>
        <p:txBody>
          <a:bodyPr/>
          <a:lstStyle>
            <a:lvl1pPr marL="0" indent="0">
              <a:buNone/>
              <a:defRPr sz="1760"/>
            </a:lvl1pPr>
            <a:lvl2pPr marL="502920" indent="0">
              <a:buNone/>
              <a:defRPr sz="1540"/>
            </a:lvl2pPr>
            <a:lvl3pPr marL="1005840" indent="0">
              <a:buNone/>
              <a:defRPr sz="1320"/>
            </a:lvl3pPr>
            <a:lvl4pPr marL="1508760" indent="0">
              <a:buNone/>
              <a:defRPr sz="1100"/>
            </a:lvl4pPr>
            <a:lvl5pPr marL="2011680" indent="0">
              <a:buNone/>
              <a:defRPr sz="1100"/>
            </a:lvl5pPr>
            <a:lvl6pPr marL="2514600" indent="0">
              <a:buNone/>
              <a:defRPr sz="1100"/>
            </a:lvl6pPr>
            <a:lvl7pPr marL="3017520" indent="0">
              <a:buNone/>
              <a:defRPr sz="1100"/>
            </a:lvl7pPr>
            <a:lvl8pPr marL="3520440" indent="0">
              <a:buNone/>
              <a:defRPr sz="1100"/>
            </a:lvl8pPr>
            <a:lvl9pPr marL="4023360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C7D72-16E0-4D7D-A77A-06C1D1BBA409}" type="datetimeFigureOut">
              <a:rPr lang="en-US" smtClean="0"/>
              <a:t>8/25/2023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5FC14-9492-4C77-AE2F-09FFDAD357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1977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1515" y="413810"/>
            <a:ext cx="8675370" cy="1502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1515" y="2069042"/>
            <a:ext cx="8675370" cy="4931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1515" y="7203865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0C7D72-16E0-4D7D-A77A-06C1D1BBA409}" type="datetimeFigureOut">
              <a:rPr lang="en-US" smtClean="0"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31845" y="7203865"/>
            <a:ext cx="339471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03745" y="7203865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A5FC14-9492-4C77-AE2F-09FFDAD357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8225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005840" rtl="0" eaLnBrk="1" latinLnBrk="0" hangingPunct="1">
        <a:lnSpc>
          <a:spcPct val="90000"/>
        </a:lnSpc>
        <a:spcBef>
          <a:spcPct val="0"/>
        </a:spcBef>
        <a:buNone/>
        <a:defRPr sz="48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460" indent="-251460" algn="l" defTabSz="1005840" rtl="0" eaLnBrk="1" latinLnBrk="0" hangingPunct="1">
        <a:lnSpc>
          <a:spcPct val="90000"/>
        </a:lnSpc>
        <a:spcBef>
          <a:spcPts val="1100"/>
        </a:spcBef>
        <a:buFont typeface="Arial" panose="020B0604020202020204" pitchFamily="34" charset="0"/>
        <a:buChar char="•"/>
        <a:defRPr sz="3080" kern="1200">
          <a:solidFill>
            <a:schemeClr val="tx1"/>
          </a:solidFill>
          <a:latin typeface="+mn-lt"/>
          <a:ea typeface="+mn-ea"/>
          <a:cs typeface="+mn-cs"/>
        </a:defRPr>
      </a:lvl1pPr>
      <a:lvl2pPr marL="7543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2pPr>
      <a:lvl3pPr marL="12573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602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26314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76606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2689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7719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2748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3pPr>
      <a:lvl4pPr marL="15087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01168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0175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5204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0233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svg"/><Relationship Id="rId3" Type="http://schemas.openxmlformats.org/officeDocument/2006/relationships/chart" Target="../charts/chart1.xml"/><Relationship Id="rId7" Type="http://schemas.openxmlformats.org/officeDocument/2006/relationships/image" Target="../media/image4.svg"/><Relationship Id="rId12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8.svg"/><Relationship Id="rId5" Type="http://schemas.microsoft.com/office/2007/relationships/hdphoto" Target="../media/hdphoto1.wdp"/><Relationship Id="rId15" Type="http://schemas.openxmlformats.org/officeDocument/2006/relationships/image" Target="../media/image12.svg"/><Relationship Id="rId10" Type="http://schemas.openxmlformats.org/officeDocument/2006/relationships/image" Target="../media/image7.png"/><Relationship Id="rId4" Type="http://schemas.openxmlformats.org/officeDocument/2006/relationships/image" Target="../media/image2.png"/><Relationship Id="rId9" Type="http://schemas.openxmlformats.org/officeDocument/2006/relationships/image" Target="../media/image6.svg"/><Relationship Id="rId1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Picture 100" descr="A blue and white logo&#10;&#10;Description automatically generated">
            <a:extLst>
              <a:ext uri="{FF2B5EF4-FFF2-40B4-BE49-F238E27FC236}">
                <a16:creationId xmlns:a16="http://schemas.microsoft.com/office/drawing/2014/main" id="{DA7AE7CE-A588-D23E-41E7-BB3C625B9125}"/>
              </a:ext>
            </a:extLst>
          </p:cNvPr>
          <p:cNvPicPr>
            <a:picLocks noChangeAspect="1"/>
          </p:cNvPicPr>
          <p:nvPr/>
        </p:nvPicPr>
        <p:blipFill>
          <a:blip r:embed="rId2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2409" y="166105"/>
            <a:ext cx="416159" cy="416159"/>
          </a:xfrm>
          <a:prstGeom prst="rect">
            <a:avLst/>
          </a:prstGeom>
        </p:spPr>
      </p:pic>
      <p:graphicFrame>
        <p:nvGraphicFramePr>
          <p:cNvPr id="31" name="Chart 30">
            <a:extLst>
              <a:ext uri="{FF2B5EF4-FFF2-40B4-BE49-F238E27FC236}">
                <a16:creationId xmlns:a16="http://schemas.microsoft.com/office/drawing/2014/main" id="{502E0375-435E-597A-95D4-2B6A3A5C60A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90564613"/>
              </p:ext>
            </p:extLst>
          </p:nvPr>
        </p:nvGraphicFramePr>
        <p:xfrm>
          <a:off x="3487786" y="6285389"/>
          <a:ext cx="1300228" cy="11204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948BB521-3ABC-78FE-CB27-2097CF9A67B6}"/>
              </a:ext>
            </a:extLst>
          </p:cNvPr>
          <p:cNvSpPr/>
          <p:nvPr/>
        </p:nvSpPr>
        <p:spPr>
          <a:xfrm>
            <a:off x="-1" y="0"/>
            <a:ext cx="3327991" cy="7772400"/>
          </a:xfrm>
          <a:prstGeom prst="rect">
            <a:avLst/>
          </a:prstGeom>
          <a:solidFill>
            <a:srgbClr val="3F39B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12A236D-B1D3-75FA-6B25-AE29F41FC93E}"/>
              </a:ext>
            </a:extLst>
          </p:cNvPr>
          <p:cNvCxnSpPr/>
          <p:nvPr/>
        </p:nvCxnSpPr>
        <p:spPr>
          <a:xfrm>
            <a:off x="276447" y="287079"/>
            <a:ext cx="2775098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67D01ADA-3853-5BA1-173F-3D49C7900BE5}"/>
              </a:ext>
            </a:extLst>
          </p:cNvPr>
          <p:cNvSpPr txBox="1"/>
          <p:nvPr/>
        </p:nvSpPr>
        <p:spPr>
          <a:xfrm>
            <a:off x="273925" y="463924"/>
            <a:ext cx="287626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Avenir Next LT Pro" panose="020B0504020202020204" pitchFamily="34" charset="0"/>
              </a:rPr>
              <a:t>Understanding data shouldn’t</a:t>
            </a:r>
            <a:br>
              <a:rPr lang="en-US" sz="2800" b="1" dirty="0">
                <a:solidFill>
                  <a:schemeClr val="bg1"/>
                </a:solidFill>
                <a:latin typeface="Avenir Next LT Pro" panose="020B0504020202020204" pitchFamily="34" charset="0"/>
              </a:rPr>
            </a:br>
            <a:r>
              <a:rPr lang="en-US" sz="2800" b="1" dirty="0">
                <a:solidFill>
                  <a:schemeClr val="bg1"/>
                </a:solidFill>
                <a:latin typeface="Avenir Next LT Pro" panose="020B0504020202020204" pitchFamily="34" charset="0"/>
              </a:rPr>
              <a:t>be hard.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1F61CB8-7C4B-3CDE-628A-8F952EF5374B}"/>
              </a:ext>
            </a:extLst>
          </p:cNvPr>
          <p:cNvSpPr txBox="1"/>
          <p:nvPr/>
        </p:nvSpPr>
        <p:spPr>
          <a:xfrm>
            <a:off x="273924" y="1902931"/>
            <a:ext cx="27750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Lao UI" panose="020B0502040204020203" pitchFamily="34" charset="0"/>
                <a:ea typeface="Tahoma" panose="020B0604030504040204" pitchFamily="34" charset="0"/>
                <a:cs typeface="Lao UI" panose="020B0502040204020203" pitchFamily="34" charset="0"/>
              </a:rPr>
              <a:t>Break down cross-functional barriers with Torq and work across the data pipeline – from source to consumption – to deliver fast, accurate, and actionable insights for your organization.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07C9A07-98B5-14EC-C55B-0FDDA64D1471}"/>
              </a:ext>
            </a:extLst>
          </p:cNvPr>
          <p:cNvSpPr txBox="1"/>
          <p:nvPr/>
        </p:nvSpPr>
        <p:spPr>
          <a:xfrm>
            <a:off x="3561907" y="5766780"/>
            <a:ext cx="62666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venir Next LT Pro" panose="020B0504020202020204" pitchFamily="34" charset="0"/>
              </a:rPr>
              <a:t>Don’t take our word for it.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2C1F056-60D7-F859-9993-F8C368ECF64B}"/>
              </a:ext>
            </a:extLst>
          </p:cNvPr>
          <p:cNvSpPr txBox="1"/>
          <p:nvPr/>
        </p:nvSpPr>
        <p:spPr>
          <a:xfrm>
            <a:off x="3758039" y="6645533"/>
            <a:ext cx="7597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43A8FF"/>
                </a:solidFill>
                <a:latin typeface="Avenir Next LT Pro" panose="020B0504020202020204" pitchFamily="34" charset="0"/>
              </a:rPr>
              <a:t>92%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C489CB1-F78C-B8B9-319C-26E497A0F13B}"/>
              </a:ext>
            </a:extLst>
          </p:cNvPr>
          <p:cNvSpPr txBox="1"/>
          <p:nvPr/>
        </p:nvSpPr>
        <p:spPr>
          <a:xfrm>
            <a:off x="4630772" y="6525301"/>
            <a:ext cx="164912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Lao UI" panose="020B0502040204020203" pitchFamily="34" charset="0"/>
                <a:ea typeface="Tahoma" panose="020B0604030504040204" pitchFamily="34" charset="0"/>
                <a:cs typeface="Lao UI" panose="020B0502040204020203" pitchFamily="34" charset="0"/>
              </a:rPr>
              <a:t>Torq has happy clients – our lifetime contract renewal rate is over 90%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DD3D6DCB-7CE3-5AC8-DD53-97BBA9ADE8D4}"/>
              </a:ext>
            </a:extLst>
          </p:cNvPr>
          <p:cNvSpPr txBox="1"/>
          <p:nvPr/>
        </p:nvSpPr>
        <p:spPr>
          <a:xfrm>
            <a:off x="6583200" y="6136112"/>
            <a:ext cx="63991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 dirty="0">
                <a:solidFill>
                  <a:srgbClr val="43A8FF"/>
                </a:solidFill>
                <a:latin typeface="Lao UI" panose="020B0502040204020203" pitchFamily="34" charset="0"/>
                <a:cs typeface="Lao UI" panose="020B0502040204020203" pitchFamily="34" charset="0"/>
              </a:rPr>
              <a:t>“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DB5FA2F9-AD8E-321C-EE70-27E300D43BFE}"/>
              </a:ext>
            </a:extLst>
          </p:cNvPr>
          <p:cNvSpPr txBox="1"/>
          <p:nvPr/>
        </p:nvSpPr>
        <p:spPr>
          <a:xfrm>
            <a:off x="7229069" y="6357496"/>
            <a:ext cx="259950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Lao UI" panose="020B0502040204020203" pitchFamily="34" charset="0"/>
                <a:cs typeface="Lao UI" panose="020B0502040204020203" pitchFamily="34" charset="0"/>
              </a:rPr>
              <a:t>Torq’s data &amp; analytics consultants are great to work with – and they work quickly too!</a:t>
            </a:r>
            <a:br>
              <a:rPr lang="en-US" sz="1000" dirty="0">
                <a:latin typeface="Lao UI" panose="020B0502040204020203" pitchFamily="34" charset="0"/>
                <a:cs typeface="Lao UI" panose="020B0502040204020203" pitchFamily="34" charset="0"/>
              </a:rPr>
            </a:br>
            <a:br>
              <a:rPr lang="en-US" sz="1000" dirty="0">
                <a:latin typeface="Lao UI" panose="020B0502040204020203" pitchFamily="34" charset="0"/>
                <a:cs typeface="Lao UI" panose="020B0502040204020203" pitchFamily="34" charset="0"/>
              </a:rPr>
            </a:br>
            <a:r>
              <a:rPr lang="en-US" sz="900" b="1" dirty="0">
                <a:latin typeface="Lao UI" panose="020B0502040204020203" pitchFamily="34" charset="0"/>
                <a:cs typeface="Lao UI" panose="020B0502040204020203" pitchFamily="34" charset="0"/>
              </a:rPr>
              <a:t>Group Manager</a:t>
            </a:r>
            <a:br>
              <a:rPr lang="en-US" sz="900" dirty="0">
                <a:latin typeface="Lao UI" panose="020B0502040204020203" pitchFamily="34" charset="0"/>
                <a:cs typeface="Lao UI" panose="020B0502040204020203" pitchFamily="34" charset="0"/>
              </a:rPr>
            </a:br>
            <a:r>
              <a:rPr lang="en-US" sz="900" i="1" dirty="0">
                <a:latin typeface="Lao UI" panose="020B0502040204020203" pitchFamily="34" charset="0"/>
                <a:cs typeface="Lao UI" panose="020B0502040204020203" pitchFamily="34" charset="0"/>
              </a:rPr>
              <a:t>Fortune 500 Automotive Company</a:t>
            </a: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59325F48-C484-E0B8-740F-6E888B078508}"/>
              </a:ext>
            </a:extLst>
          </p:cNvPr>
          <p:cNvCxnSpPr>
            <a:cxnSpLocks/>
          </p:cNvCxnSpPr>
          <p:nvPr/>
        </p:nvCxnSpPr>
        <p:spPr>
          <a:xfrm>
            <a:off x="3561907" y="5532472"/>
            <a:ext cx="6266661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7D608487-D2BB-8800-E33A-22709DD7EDB7}"/>
              </a:ext>
            </a:extLst>
          </p:cNvPr>
          <p:cNvSpPr txBox="1"/>
          <p:nvPr/>
        </p:nvSpPr>
        <p:spPr>
          <a:xfrm>
            <a:off x="3601916" y="583946"/>
            <a:ext cx="62666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venir Next LT Pro" panose="020B0504020202020204" pitchFamily="34" charset="0"/>
              </a:rPr>
              <a:t>What we do.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FAD277F6-4248-3E1B-76CB-A8EC29ED5466}"/>
              </a:ext>
            </a:extLst>
          </p:cNvPr>
          <p:cNvSpPr/>
          <p:nvPr/>
        </p:nvSpPr>
        <p:spPr>
          <a:xfrm>
            <a:off x="3658550" y="1156420"/>
            <a:ext cx="1962853" cy="196285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4F13C1E5-9A40-2E59-50C5-FD1FEE6BE5C4}"/>
              </a:ext>
            </a:extLst>
          </p:cNvPr>
          <p:cNvSpPr/>
          <p:nvPr/>
        </p:nvSpPr>
        <p:spPr>
          <a:xfrm>
            <a:off x="3658549" y="3236215"/>
            <a:ext cx="1962853" cy="196285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8AABCC20-A799-AEFB-FF61-111AE26F9080}"/>
              </a:ext>
            </a:extLst>
          </p:cNvPr>
          <p:cNvSpPr/>
          <p:nvPr/>
        </p:nvSpPr>
        <p:spPr>
          <a:xfrm>
            <a:off x="5722571" y="1154950"/>
            <a:ext cx="1962853" cy="196285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01C9BF5F-1477-422B-C3CC-B0106DB2B29F}"/>
              </a:ext>
            </a:extLst>
          </p:cNvPr>
          <p:cNvSpPr/>
          <p:nvPr/>
        </p:nvSpPr>
        <p:spPr>
          <a:xfrm>
            <a:off x="5722570" y="3236215"/>
            <a:ext cx="1962853" cy="196285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50CE9208-A298-D91A-6C16-4BB8D275C41E}"/>
              </a:ext>
            </a:extLst>
          </p:cNvPr>
          <p:cNvSpPr/>
          <p:nvPr/>
        </p:nvSpPr>
        <p:spPr>
          <a:xfrm>
            <a:off x="7793523" y="1154950"/>
            <a:ext cx="1962853" cy="196285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200F3926-1F5E-243B-A3ED-7E58D3E68262}"/>
              </a:ext>
            </a:extLst>
          </p:cNvPr>
          <p:cNvSpPr txBox="1"/>
          <p:nvPr/>
        </p:nvSpPr>
        <p:spPr>
          <a:xfrm>
            <a:off x="3675661" y="1801624"/>
            <a:ext cx="19286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Lao UI" panose="020B0502040204020203" pitchFamily="34" charset="0"/>
                <a:ea typeface="Tahoma" panose="020B0604030504040204" pitchFamily="34" charset="0"/>
                <a:cs typeface="Lao UI" panose="020B0502040204020203" pitchFamily="34" charset="0"/>
              </a:rPr>
              <a:t>DATA STRATEGY &amp; ARCHITECTURE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68DB9352-44B3-9F22-DE0A-9717F27114B5}"/>
              </a:ext>
            </a:extLst>
          </p:cNvPr>
          <p:cNvSpPr txBox="1"/>
          <p:nvPr/>
        </p:nvSpPr>
        <p:spPr>
          <a:xfrm>
            <a:off x="5743150" y="1801624"/>
            <a:ext cx="19286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Lao UI" panose="020B0502040204020203" pitchFamily="34" charset="0"/>
                <a:ea typeface="Tahoma" panose="020B0604030504040204" pitchFamily="34" charset="0"/>
                <a:cs typeface="Lao UI" panose="020B0502040204020203" pitchFamily="34" charset="0"/>
              </a:rPr>
              <a:t>DATA ENGINEERING &amp; DELIVERY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30D53355-24B9-1346-7331-4B2A6C95F9E5}"/>
              </a:ext>
            </a:extLst>
          </p:cNvPr>
          <p:cNvSpPr txBox="1"/>
          <p:nvPr/>
        </p:nvSpPr>
        <p:spPr>
          <a:xfrm>
            <a:off x="7822742" y="1801624"/>
            <a:ext cx="19286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Lao UI" panose="020B0502040204020203" pitchFamily="34" charset="0"/>
                <a:ea typeface="Tahoma" panose="020B0604030504040204" pitchFamily="34" charset="0"/>
                <a:cs typeface="Lao UI" panose="020B0502040204020203" pitchFamily="34" charset="0"/>
              </a:rPr>
              <a:t>MODERN BI &amp;</a:t>
            </a:r>
            <a:br>
              <a:rPr lang="en-US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Lao UI" panose="020B0502040204020203" pitchFamily="34" charset="0"/>
                <a:ea typeface="Tahoma" panose="020B0604030504040204" pitchFamily="34" charset="0"/>
                <a:cs typeface="Lao UI" panose="020B0502040204020203" pitchFamily="34" charset="0"/>
              </a:rPr>
            </a:br>
            <a:r>
              <a:rPr lang="en-US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Lao UI" panose="020B0502040204020203" pitchFamily="34" charset="0"/>
                <a:ea typeface="Tahoma" panose="020B0604030504040204" pitchFamily="34" charset="0"/>
                <a:cs typeface="Lao UI" panose="020B0502040204020203" pitchFamily="34" charset="0"/>
              </a:rPr>
              <a:t>ANALYTICS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E2161617-3162-AABE-EC45-E7FE0C5CCFE7}"/>
              </a:ext>
            </a:extLst>
          </p:cNvPr>
          <p:cNvSpPr txBox="1"/>
          <p:nvPr/>
        </p:nvSpPr>
        <p:spPr>
          <a:xfrm>
            <a:off x="3665481" y="3856143"/>
            <a:ext cx="19286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Lao UI" panose="020B0502040204020203" pitchFamily="34" charset="0"/>
                <a:ea typeface="Tahoma" panose="020B0604030504040204" pitchFamily="34" charset="0"/>
                <a:cs typeface="Lao UI" panose="020B0502040204020203" pitchFamily="34" charset="0"/>
              </a:rPr>
              <a:t>ADVANCED AI &amp; AUTOMATION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874BA84C-88B3-8568-BC9C-22D85B6E81E0}"/>
              </a:ext>
            </a:extLst>
          </p:cNvPr>
          <p:cNvSpPr txBox="1"/>
          <p:nvPr/>
        </p:nvSpPr>
        <p:spPr>
          <a:xfrm>
            <a:off x="5733388" y="3856143"/>
            <a:ext cx="19286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Lao UI" panose="020B0502040204020203" pitchFamily="34" charset="0"/>
                <a:ea typeface="Tahoma" panose="020B0604030504040204" pitchFamily="34" charset="0"/>
                <a:cs typeface="Lao UI" panose="020B0502040204020203" pitchFamily="34" charset="0"/>
              </a:rPr>
              <a:t>FRACTIONAL</a:t>
            </a:r>
          </a:p>
          <a:p>
            <a:pPr algn="ctr"/>
            <a:r>
              <a:rPr lang="en-US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Lao UI" panose="020B0502040204020203" pitchFamily="34" charset="0"/>
                <a:ea typeface="Tahoma" panose="020B0604030504040204" pitchFamily="34" charset="0"/>
                <a:cs typeface="Lao UI" panose="020B0502040204020203" pitchFamily="34" charset="0"/>
              </a:rPr>
              <a:t>CDO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29A9338F-BBA6-AE7F-1483-15115C07B4F2}"/>
              </a:ext>
            </a:extLst>
          </p:cNvPr>
          <p:cNvSpPr txBox="1"/>
          <p:nvPr/>
        </p:nvSpPr>
        <p:spPr>
          <a:xfrm>
            <a:off x="3675660" y="2225752"/>
            <a:ext cx="19286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>
                <a:latin typeface="Lao UI" panose="020B0502040204020203" pitchFamily="34" charset="0"/>
                <a:ea typeface="Tahoma" panose="020B0604030504040204" pitchFamily="34" charset="0"/>
                <a:cs typeface="Lao UI" panose="020B0502040204020203" pitchFamily="34" charset="0"/>
              </a:rPr>
              <a:t>Program Strategy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>
                <a:latin typeface="Lao UI" panose="020B0502040204020203" pitchFamily="34" charset="0"/>
                <a:ea typeface="Tahoma" panose="020B0604030504040204" pitchFamily="34" charset="0"/>
                <a:cs typeface="Lao UI" panose="020B0502040204020203" pitchFamily="34" charset="0"/>
              </a:rPr>
              <a:t>Cloud Migration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>
                <a:latin typeface="Lao UI" panose="020B0502040204020203" pitchFamily="34" charset="0"/>
                <a:ea typeface="Tahoma" panose="020B0604030504040204" pitchFamily="34" charset="0"/>
                <a:cs typeface="Lao UI" panose="020B0502040204020203" pitchFamily="34" charset="0"/>
              </a:rPr>
              <a:t>Architecture Design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>
                <a:latin typeface="Lao UI" panose="020B0502040204020203" pitchFamily="34" charset="0"/>
                <a:ea typeface="Tahoma" panose="020B0604030504040204" pitchFamily="34" charset="0"/>
                <a:cs typeface="Lao UI" panose="020B0502040204020203" pitchFamily="34" charset="0"/>
              </a:rPr>
              <a:t>Implementation Planning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CBEBB211-70AF-5CBC-87FC-79FDEEE76C5B}"/>
              </a:ext>
            </a:extLst>
          </p:cNvPr>
          <p:cNvSpPr txBox="1"/>
          <p:nvPr/>
        </p:nvSpPr>
        <p:spPr>
          <a:xfrm>
            <a:off x="5756798" y="2225752"/>
            <a:ext cx="19286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>
                <a:latin typeface="Lao UI" panose="020B0502040204020203" pitchFamily="34" charset="0"/>
                <a:ea typeface="Tahoma" panose="020B0604030504040204" pitchFamily="34" charset="0"/>
                <a:cs typeface="Lao UI" panose="020B0502040204020203" pitchFamily="34" charset="0"/>
              </a:rPr>
              <a:t>Platform Configuration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>
                <a:latin typeface="Lao UI" panose="020B0502040204020203" pitchFamily="34" charset="0"/>
                <a:ea typeface="Tahoma" panose="020B0604030504040204" pitchFamily="34" charset="0"/>
                <a:cs typeface="Lao UI" panose="020B0502040204020203" pitchFamily="34" charset="0"/>
              </a:rPr>
              <a:t>Data Structuring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>
                <a:latin typeface="Lao UI" panose="020B0502040204020203" pitchFamily="34" charset="0"/>
                <a:ea typeface="Tahoma" panose="020B0604030504040204" pitchFamily="34" charset="0"/>
                <a:cs typeface="Lao UI" panose="020B0502040204020203" pitchFamily="34" charset="0"/>
              </a:rPr>
              <a:t>Data Integration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>
                <a:latin typeface="Lao UI" panose="020B0502040204020203" pitchFamily="34" charset="0"/>
                <a:ea typeface="Tahoma" panose="020B0604030504040204" pitchFamily="34" charset="0"/>
                <a:cs typeface="Lao UI" panose="020B0502040204020203" pitchFamily="34" charset="0"/>
              </a:rPr>
              <a:t>Data Ops &amp; Governance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DAB94674-AC83-24C1-32E4-0FBCD30BE42E}"/>
              </a:ext>
            </a:extLst>
          </p:cNvPr>
          <p:cNvSpPr txBox="1"/>
          <p:nvPr/>
        </p:nvSpPr>
        <p:spPr>
          <a:xfrm>
            <a:off x="7810636" y="2242706"/>
            <a:ext cx="19286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>
                <a:latin typeface="Lao UI" panose="020B0502040204020203" pitchFamily="34" charset="0"/>
                <a:ea typeface="Tahoma" panose="020B0604030504040204" pitchFamily="34" charset="0"/>
                <a:cs typeface="Lao UI" panose="020B0502040204020203" pitchFamily="34" charset="0"/>
              </a:rPr>
              <a:t>Data Discovery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>
                <a:latin typeface="Lao UI" panose="020B0502040204020203" pitchFamily="34" charset="0"/>
                <a:ea typeface="Tahoma" panose="020B0604030504040204" pitchFamily="34" charset="0"/>
                <a:cs typeface="Lao UI" panose="020B0502040204020203" pitchFamily="34" charset="0"/>
              </a:rPr>
              <a:t>Data Visualization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>
                <a:latin typeface="Lao UI" panose="020B0502040204020203" pitchFamily="34" charset="0"/>
                <a:ea typeface="Tahoma" panose="020B0604030504040204" pitchFamily="34" charset="0"/>
                <a:cs typeface="Lao UI" panose="020B0502040204020203" pitchFamily="34" charset="0"/>
              </a:rPr>
              <a:t>Dashboard Development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>
                <a:latin typeface="Lao UI" panose="020B0502040204020203" pitchFamily="34" charset="0"/>
                <a:ea typeface="Tahoma" panose="020B0604030504040204" pitchFamily="34" charset="0"/>
                <a:cs typeface="Lao UI" panose="020B0502040204020203" pitchFamily="34" charset="0"/>
              </a:rPr>
              <a:t>Automated Reporting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50D455A0-B6C9-D054-C997-0C97CBAABAC5}"/>
              </a:ext>
            </a:extLst>
          </p:cNvPr>
          <p:cNvSpPr txBox="1"/>
          <p:nvPr/>
        </p:nvSpPr>
        <p:spPr>
          <a:xfrm>
            <a:off x="3685845" y="4275090"/>
            <a:ext cx="19286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>
                <a:latin typeface="Lao UI" panose="020B0502040204020203" pitchFamily="34" charset="0"/>
                <a:ea typeface="Tahoma" panose="020B0604030504040204" pitchFamily="34" charset="0"/>
                <a:cs typeface="Lao UI" panose="020B0502040204020203" pitchFamily="34" charset="0"/>
              </a:rPr>
              <a:t>Data Science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>
                <a:latin typeface="Lao UI" panose="020B0502040204020203" pitchFamily="34" charset="0"/>
                <a:ea typeface="Tahoma" panose="020B0604030504040204" pitchFamily="34" charset="0"/>
                <a:cs typeface="Lao UI" panose="020B0502040204020203" pitchFamily="34" charset="0"/>
              </a:rPr>
              <a:t>Predictive Analytics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>
                <a:latin typeface="Lao UI" panose="020B0502040204020203" pitchFamily="34" charset="0"/>
                <a:ea typeface="Tahoma" panose="020B0604030504040204" pitchFamily="34" charset="0"/>
                <a:cs typeface="Lao UI" panose="020B0502040204020203" pitchFamily="34" charset="0"/>
              </a:rPr>
              <a:t>Machine Learning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>
                <a:latin typeface="Lao UI" panose="020B0502040204020203" pitchFamily="34" charset="0"/>
                <a:ea typeface="Tahoma" panose="020B0604030504040204" pitchFamily="34" charset="0"/>
                <a:cs typeface="Lao UI" panose="020B0502040204020203" pitchFamily="34" charset="0"/>
              </a:rPr>
              <a:t>Process Automation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5972BE8D-FEA5-C701-34DF-36CAFEA9BDED}"/>
              </a:ext>
            </a:extLst>
          </p:cNvPr>
          <p:cNvSpPr txBox="1"/>
          <p:nvPr/>
        </p:nvSpPr>
        <p:spPr>
          <a:xfrm>
            <a:off x="5744858" y="4275090"/>
            <a:ext cx="19405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>
                <a:latin typeface="Lao UI" panose="020B0502040204020203" pitchFamily="34" charset="0"/>
                <a:ea typeface="Tahoma" panose="020B0604030504040204" pitchFamily="34" charset="0"/>
                <a:cs typeface="Lao UI" panose="020B0502040204020203" pitchFamily="34" charset="0"/>
              </a:rPr>
              <a:t>Management Review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>
                <a:latin typeface="Lao UI" panose="020B0502040204020203" pitchFamily="34" charset="0"/>
                <a:ea typeface="Tahoma" panose="020B0604030504040204" pitchFamily="34" charset="0"/>
                <a:cs typeface="Lao UI" panose="020B0502040204020203" pitchFamily="34" charset="0"/>
              </a:rPr>
              <a:t>Enterprise Governance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>
                <a:latin typeface="Lao UI" panose="020B0502040204020203" pitchFamily="34" charset="0"/>
                <a:ea typeface="Tahoma" panose="020B0604030504040204" pitchFamily="34" charset="0"/>
                <a:cs typeface="Lao UI" panose="020B0502040204020203" pitchFamily="34" charset="0"/>
              </a:rPr>
              <a:t>Enterprise Dashboarding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>
                <a:latin typeface="Lao UI" panose="020B0502040204020203" pitchFamily="34" charset="0"/>
                <a:ea typeface="Tahoma" panose="020B0604030504040204" pitchFamily="34" charset="0"/>
                <a:cs typeface="Lao UI" panose="020B0502040204020203" pitchFamily="34" charset="0"/>
              </a:rPr>
              <a:t>Data Ecosystem Servicing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D983864A-A8D2-8B00-08EB-2260615099B4}"/>
              </a:ext>
            </a:extLst>
          </p:cNvPr>
          <p:cNvSpPr txBox="1"/>
          <p:nvPr/>
        </p:nvSpPr>
        <p:spPr>
          <a:xfrm>
            <a:off x="1299853" y="5923647"/>
            <a:ext cx="175525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b="1" dirty="0">
                <a:solidFill>
                  <a:schemeClr val="bg1"/>
                </a:solidFill>
                <a:latin typeface="Lao UI" panose="020B0502040204020203" pitchFamily="34" charset="0"/>
                <a:cs typeface="Lao UI" panose="020B0502040204020203" pitchFamily="34" charset="0"/>
              </a:rPr>
              <a:t>Michael Varraveto</a:t>
            </a:r>
            <a:br>
              <a:rPr lang="en-US" sz="1000" b="1" dirty="0">
                <a:solidFill>
                  <a:schemeClr val="bg1"/>
                </a:solidFill>
                <a:latin typeface="Lao UI" panose="020B0502040204020203" pitchFamily="34" charset="0"/>
                <a:cs typeface="Lao UI" panose="020B0502040204020203" pitchFamily="34" charset="0"/>
              </a:rPr>
            </a:br>
            <a:r>
              <a:rPr lang="en-US" sz="1000" i="1" dirty="0">
                <a:solidFill>
                  <a:schemeClr val="bg1"/>
                </a:solidFill>
                <a:latin typeface="Lao UI" panose="020B0502040204020203" pitchFamily="34" charset="0"/>
                <a:cs typeface="Lao UI" panose="020B0502040204020203" pitchFamily="34" charset="0"/>
              </a:rPr>
              <a:t>Practice Director, Insight</a:t>
            </a:r>
            <a:br>
              <a:rPr lang="en-US" sz="1000" i="1" dirty="0">
                <a:solidFill>
                  <a:schemeClr val="bg1"/>
                </a:solidFill>
                <a:latin typeface="Lao UI" panose="020B0502040204020203" pitchFamily="34" charset="0"/>
                <a:cs typeface="Lao UI" panose="020B0502040204020203" pitchFamily="34" charset="0"/>
              </a:rPr>
            </a:br>
            <a:br>
              <a:rPr lang="en-US" sz="1000" i="1" dirty="0">
                <a:solidFill>
                  <a:schemeClr val="bg1"/>
                </a:solidFill>
                <a:latin typeface="Lao UI" panose="020B0502040204020203" pitchFamily="34" charset="0"/>
                <a:cs typeface="Lao UI" panose="020B0502040204020203" pitchFamily="34" charset="0"/>
              </a:rPr>
            </a:br>
            <a:r>
              <a:rPr lang="en-US" sz="1000" dirty="0">
                <a:solidFill>
                  <a:schemeClr val="bg1"/>
                </a:solidFill>
                <a:latin typeface="Lao UI" panose="020B0502040204020203" pitchFamily="34" charset="0"/>
                <a:cs typeface="Lao UI" panose="020B0502040204020203" pitchFamily="34" charset="0"/>
              </a:rPr>
              <a:t>With nearly a decade of “big consulting” experience in data and analytics, Mike leads our venerable Insight practice at Torq.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5DB49D09-A11E-0BEA-BAA9-4064EBE2AEF6}"/>
              </a:ext>
            </a:extLst>
          </p:cNvPr>
          <p:cNvSpPr/>
          <p:nvPr/>
        </p:nvSpPr>
        <p:spPr>
          <a:xfrm>
            <a:off x="7786591" y="3238446"/>
            <a:ext cx="1962853" cy="196285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0" name="Group 79">
            <a:extLst>
              <a:ext uri="{FF2B5EF4-FFF2-40B4-BE49-F238E27FC236}">
                <a16:creationId xmlns:a16="http://schemas.microsoft.com/office/drawing/2014/main" id="{B0AF3437-D028-4EDA-76F7-1B70F54F21B1}"/>
              </a:ext>
            </a:extLst>
          </p:cNvPr>
          <p:cNvGrpSpPr/>
          <p:nvPr/>
        </p:nvGrpSpPr>
        <p:grpSpPr>
          <a:xfrm>
            <a:off x="8020929" y="3658442"/>
            <a:ext cx="1500722" cy="1125016"/>
            <a:chOff x="8147713" y="3658442"/>
            <a:chExt cx="1500722" cy="1125016"/>
          </a:xfrm>
        </p:grpSpPr>
        <p:grpSp>
          <p:nvGrpSpPr>
            <p:cNvPr id="77" name="Group 76">
              <a:extLst>
                <a:ext uri="{FF2B5EF4-FFF2-40B4-BE49-F238E27FC236}">
                  <a16:creationId xmlns:a16="http://schemas.microsoft.com/office/drawing/2014/main" id="{472FD439-0E00-6587-8AC9-ADD64A2C3B27}"/>
                </a:ext>
              </a:extLst>
            </p:cNvPr>
            <p:cNvGrpSpPr/>
            <p:nvPr/>
          </p:nvGrpSpPr>
          <p:grpSpPr>
            <a:xfrm>
              <a:off x="8286267" y="3658442"/>
              <a:ext cx="1362168" cy="1125016"/>
              <a:chOff x="8020553" y="3352110"/>
              <a:chExt cx="1362168" cy="1125016"/>
            </a:xfrm>
          </p:grpSpPr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3A75AAEB-780C-16F9-EFE4-C7F48A5CEB40}"/>
                  </a:ext>
                </a:extLst>
              </p:cNvPr>
              <p:cNvSpPr txBox="1"/>
              <p:nvPr/>
            </p:nvSpPr>
            <p:spPr>
              <a:xfrm>
                <a:off x="8020553" y="3352110"/>
                <a:ext cx="1362168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venir Next LT Pro" panose="020B0504020202020204" pitchFamily="34" charset="0"/>
                    <a:ea typeface="Tahoma" panose="020B0604030504040204" pitchFamily="34" charset="0"/>
                    <a:cs typeface="Lao UI" panose="020B0502040204020203" pitchFamily="34" charset="0"/>
                  </a:rPr>
                  <a:t>DID YOU KNOW?</a:t>
                </a:r>
              </a:p>
            </p:txBody>
          </p:sp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F4B39368-33BF-96A2-1C1E-4AD144AD6263}"/>
                  </a:ext>
                </a:extLst>
              </p:cNvPr>
              <p:cNvSpPr txBox="1"/>
              <p:nvPr/>
            </p:nvSpPr>
            <p:spPr>
              <a:xfrm>
                <a:off x="8020553" y="3615352"/>
                <a:ext cx="1362168" cy="8617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dirty="0">
                    <a:latin typeface="Lao UI" panose="020B0502040204020203" pitchFamily="34" charset="0"/>
                    <a:ea typeface="Tahoma" panose="020B0604030504040204" pitchFamily="34" charset="0"/>
                    <a:cs typeface="Lao UI" panose="020B0502040204020203" pitchFamily="34" charset="0"/>
                  </a:rPr>
                  <a:t>Our services can be bundled and customized to meet the exact needs of your business.</a:t>
                </a:r>
              </a:p>
            </p:txBody>
          </p:sp>
        </p:grp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F6EBB4D1-DC32-8D32-FE49-490DCD94ABF6}"/>
                </a:ext>
              </a:extLst>
            </p:cNvPr>
            <p:cNvCxnSpPr/>
            <p:nvPr/>
          </p:nvCxnSpPr>
          <p:spPr>
            <a:xfrm>
              <a:off x="8147713" y="3658442"/>
              <a:ext cx="0" cy="1125016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9" name="TextBox 88">
            <a:extLst>
              <a:ext uri="{FF2B5EF4-FFF2-40B4-BE49-F238E27FC236}">
                <a16:creationId xmlns:a16="http://schemas.microsoft.com/office/drawing/2014/main" id="{56BEACFC-2304-50D9-F786-14816C4E7B11}"/>
              </a:ext>
            </a:extLst>
          </p:cNvPr>
          <p:cNvSpPr txBox="1"/>
          <p:nvPr/>
        </p:nvSpPr>
        <p:spPr>
          <a:xfrm>
            <a:off x="271402" y="5108459"/>
            <a:ext cx="27750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venir Next LT Pro" panose="020B0504020202020204" pitchFamily="34" charset="0"/>
              </a:rPr>
              <a:t>Data &amp; Analytics expertise you can trust.</a:t>
            </a:r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479D6874-8278-5124-92D1-1B90A5FAB1F2}"/>
              </a:ext>
            </a:extLst>
          </p:cNvPr>
          <p:cNvSpPr/>
          <p:nvPr/>
        </p:nvSpPr>
        <p:spPr>
          <a:xfrm>
            <a:off x="280010" y="3376387"/>
            <a:ext cx="2766490" cy="1436245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A9463784-A24D-5D30-BCAC-FC7940958E76}"/>
              </a:ext>
            </a:extLst>
          </p:cNvPr>
          <p:cNvSpPr txBox="1"/>
          <p:nvPr/>
        </p:nvSpPr>
        <p:spPr>
          <a:xfrm rot="16200000">
            <a:off x="-250669" y="3956010"/>
            <a:ext cx="14362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rgbClr val="3F39B8"/>
                </a:solidFill>
                <a:latin typeface="Avenir Next LT Pro" panose="020B0504020202020204" pitchFamily="34" charset="0"/>
              </a:rPr>
              <a:t>GET IN TOUCH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E7349DC0-4DDD-D2D5-EEA4-2D4C261F1E41}"/>
              </a:ext>
            </a:extLst>
          </p:cNvPr>
          <p:cNvSpPr txBox="1"/>
          <p:nvPr/>
        </p:nvSpPr>
        <p:spPr>
          <a:xfrm>
            <a:off x="694925" y="3509733"/>
            <a:ext cx="2215671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latin typeface="Lao UI" panose="020B0502040204020203" pitchFamily="34" charset="0"/>
                <a:cs typeface="Lao UI" panose="020B0502040204020203" pitchFamily="34" charset="0"/>
              </a:rPr>
              <a:t>Email</a:t>
            </a:r>
            <a:br>
              <a:rPr lang="en-US" sz="1000" dirty="0">
                <a:latin typeface="Lao UI" panose="020B0502040204020203" pitchFamily="34" charset="0"/>
                <a:cs typeface="Lao UI" panose="020B0502040204020203" pitchFamily="34" charset="0"/>
              </a:rPr>
            </a:br>
            <a:r>
              <a:rPr lang="en-US" sz="1000" dirty="0">
                <a:latin typeface="Lao UI" panose="020B0502040204020203" pitchFamily="34" charset="0"/>
                <a:cs typeface="Lao UI" panose="020B0502040204020203" pitchFamily="34" charset="0"/>
              </a:rPr>
              <a:t>hello@gotorq.com</a:t>
            </a:r>
            <a:br>
              <a:rPr lang="en-US" sz="1000" dirty="0">
                <a:latin typeface="Lao UI" panose="020B0502040204020203" pitchFamily="34" charset="0"/>
                <a:cs typeface="Lao UI" panose="020B0502040204020203" pitchFamily="34" charset="0"/>
              </a:rPr>
            </a:br>
            <a:r>
              <a:rPr lang="en-US" sz="500" dirty="0">
                <a:latin typeface="Lao UI" panose="020B0502040204020203" pitchFamily="34" charset="0"/>
                <a:cs typeface="Lao UI" panose="020B0502040204020203" pitchFamily="34" charset="0"/>
              </a:rPr>
              <a:t> </a:t>
            </a:r>
            <a:br>
              <a:rPr lang="en-US" sz="1000" dirty="0">
                <a:latin typeface="Lao UI" panose="020B0502040204020203" pitchFamily="34" charset="0"/>
                <a:cs typeface="Lao UI" panose="020B0502040204020203" pitchFamily="34" charset="0"/>
              </a:rPr>
            </a:br>
            <a:r>
              <a:rPr lang="en-US" sz="1000" b="1" dirty="0">
                <a:latin typeface="Lao UI" panose="020B0502040204020203" pitchFamily="34" charset="0"/>
                <a:cs typeface="Lao UI" panose="020B0502040204020203" pitchFamily="34" charset="0"/>
              </a:rPr>
              <a:t>Call or Text</a:t>
            </a:r>
            <a:br>
              <a:rPr lang="en-US" sz="1000" dirty="0">
                <a:latin typeface="Lao UI" panose="020B0502040204020203" pitchFamily="34" charset="0"/>
                <a:cs typeface="Lao UI" panose="020B0502040204020203" pitchFamily="34" charset="0"/>
              </a:rPr>
            </a:br>
            <a:r>
              <a:rPr lang="en-US" sz="1000" dirty="0">
                <a:latin typeface="Lao UI" panose="020B0502040204020203" pitchFamily="34" charset="0"/>
                <a:cs typeface="Lao UI" panose="020B0502040204020203" pitchFamily="34" charset="0"/>
              </a:rPr>
              <a:t>214.564.8327</a:t>
            </a:r>
            <a:br>
              <a:rPr lang="en-US" sz="1000" dirty="0">
                <a:latin typeface="Lao UI" panose="020B0502040204020203" pitchFamily="34" charset="0"/>
                <a:cs typeface="Lao UI" panose="020B0502040204020203" pitchFamily="34" charset="0"/>
              </a:rPr>
            </a:br>
            <a:r>
              <a:rPr lang="en-US" sz="500" dirty="0">
                <a:latin typeface="Lao UI" panose="020B0502040204020203" pitchFamily="34" charset="0"/>
                <a:cs typeface="Lao UI" panose="020B0502040204020203" pitchFamily="34" charset="0"/>
              </a:rPr>
              <a:t> </a:t>
            </a:r>
            <a:br>
              <a:rPr lang="en-US" sz="1000" dirty="0">
                <a:latin typeface="Lao UI" panose="020B0502040204020203" pitchFamily="34" charset="0"/>
                <a:cs typeface="Lao UI" panose="020B0502040204020203" pitchFamily="34" charset="0"/>
              </a:rPr>
            </a:br>
            <a:r>
              <a:rPr lang="en-US" sz="1000" b="1" dirty="0">
                <a:latin typeface="Lao UI" panose="020B0502040204020203" pitchFamily="34" charset="0"/>
                <a:cs typeface="Lao UI" panose="020B0502040204020203" pitchFamily="34" charset="0"/>
              </a:rPr>
              <a:t>Connect</a:t>
            </a:r>
            <a:br>
              <a:rPr lang="en-US" sz="1000" dirty="0">
                <a:latin typeface="Lao UI" panose="020B0502040204020203" pitchFamily="34" charset="0"/>
                <a:cs typeface="Lao UI" panose="020B0502040204020203" pitchFamily="34" charset="0"/>
              </a:rPr>
            </a:br>
            <a:r>
              <a:rPr lang="en-US" sz="1000" dirty="0">
                <a:latin typeface="Lao UI" panose="020B0502040204020203" pitchFamily="34" charset="0"/>
                <a:cs typeface="Lao UI" panose="020B0502040204020203" pitchFamily="34" charset="0"/>
              </a:rPr>
              <a:t>www.linkedin.com/company/gotorq</a:t>
            </a:r>
          </a:p>
        </p:txBody>
      </p:sp>
      <p:pic>
        <p:nvPicPr>
          <p:cNvPr id="20" name="Picture 19" descr="A person wearing glasses and a blue jacket&#10;&#10;Description automatically generated">
            <a:extLst>
              <a:ext uri="{FF2B5EF4-FFF2-40B4-BE49-F238E27FC236}">
                <a16:creationId xmlns:a16="http://schemas.microsoft.com/office/drawing/2014/main" id="{9BC5DC05-7BE0-9D87-9D66-283952E255E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975" t="9380" r="13713" b="27742"/>
          <a:stretch/>
        </p:blipFill>
        <p:spPr>
          <a:xfrm>
            <a:off x="241765" y="5962079"/>
            <a:ext cx="936446" cy="1254338"/>
          </a:xfrm>
          <a:prstGeom prst="roundRect">
            <a:avLst>
              <a:gd name="adj" fmla="val 50000"/>
            </a:avLst>
          </a:prstGeom>
        </p:spPr>
      </p:pic>
      <p:pic>
        <p:nvPicPr>
          <p:cNvPr id="22" name="Graphic 21" descr="Syncing cloud with solid fill">
            <a:extLst>
              <a:ext uri="{FF2B5EF4-FFF2-40B4-BE49-F238E27FC236}">
                <a16:creationId xmlns:a16="http://schemas.microsoft.com/office/drawing/2014/main" id="{597EB513-4A49-3E23-32D0-695AE52B710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426887" y="3430404"/>
            <a:ext cx="390409" cy="390409"/>
          </a:xfrm>
          <a:prstGeom prst="rect">
            <a:avLst/>
          </a:prstGeom>
        </p:spPr>
      </p:pic>
      <p:pic>
        <p:nvPicPr>
          <p:cNvPr id="24" name="Graphic 23" descr="Statistics with solid fill">
            <a:extLst>
              <a:ext uri="{FF2B5EF4-FFF2-40B4-BE49-F238E27FC236}">
                <a16:creationId xmlns:a16="http://schemas.microsoft.com/office/drawing/2014/main" id="{1125637C-979D-08B8-DE75-377B6EC379E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579743" y="1374634"/>
            <a:ext cx="390409" cy="390409"/>
          </a:xfrm>
          <a:prstGeom prst="rect">
            <a:avLst/>
          </a:prstGeom>
        </p:spPr>
      </p:pic>
      <p:pic>
        <p:nvPicPr>
          <p:cNvPr id="27" name="Graphic 26" descr="Programmer male with solid fill">
            <a:extLst>
              <a:ext uri="{FF2B5EF4-FFF2-40B4-BE49-F238E27FC236}">
                <a16:creationId xmlns:a16="http://schemas.microsoft.com/office/drawing/2014/main" id="{3629D606-1BFA-6809-33D0-FB65787B0D5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508792" y="1365173"/>
            <a:ext cx="390409" cy="390409"/>
          </a:xfrm>
          <a:prstGeom prst="rect">
            <a:avLst/>
          </a:prstGeom>
        </p:spPr>
      </p:pic>
      <p:pic>
        <p:nvPicPr>
          <p:cNvPr id="29" name="Graphic 28" descr="Blueprint with solid fill">
            <a:extLst>
              <a:ext uri="{FF2B5EF4-FFF2-40B4-BE49-F238E27FC236}">
                <a16:creationId xmlns:a16="http://schemas.microsoft.com/office/drawing/2014/main" id="{DDE58E85-5D44-7EF6-2D46-D679233DAC3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4431798" y="1365174"/>
            <a:ext cx="390409" cy="390409"/>
          </a:xfrm>
          <a:prstGeom prst="rect">
            <a:avLst/>
          </a:prstGeom>
        </p:spPr>
      </p:pic>
      <p:pic>
        <p:nvPicPr>
          <p:cNvPr id="36" name="Graphic 35" descr="User with solid fill">
            <a:extLst>
              <a:ext uri="{FF2B5EF4-FFF2-40B4-BE49-F238E27FC236}">
                <a16:creationId xmlns:a16="http://schemas.microsoft.com/office/drawing/2014/main" id="{F9B6763B-D23B-7B15-597F-909B1B9C90F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6508792" y="3429562"/>
            <a:ext cx="390409" cy="390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2339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D022D6D6935DE4993E2F43DAA2735A5" ma:contentTypeVersion="13" ma:contentTypeDescription="Create a new document." ma:contentTypeScope="" ma:versionID="3ee49d23c535e3c1424aa9deea5ab24d">
  <xsd:schema xmlns:xsd="http://www.w3.org/2001/XMLSchema" xmlns:xs="http://www.w3.org/2001/XMLSchema" xmlns:p="http://schemas.microsoft.com/office/2006/metadata/properties" xmlns:ns2="02e39720-ca3b-4e9f-8efa-0903ef33f83e" xmlns:ns3="00fb7c5e-3412-42de-b885-c3c9b8732123" targetNamespace="http://schemas.microsoft.com/office/2006/metadata/properties" ma:root="true" ma:fieldsID="9ce81289f15349d5100538a32e4f34eb" ns2:_="" ns3:_="">
    <xsd:import namespace="02e39720-ca3b-4e9f-8efa-0903ef33f83e"/>
    <xsd:import namespace="00fb7c5e-3412-42de-b885-c3c9b87321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2e39720-ca3b-4e9f-8efa-0903ef33f83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4" nillable="true" ma:taxonomy="true" ma:internalName="lcf76f155ced4ddcb4097134ff3c332f" ma:taxonomyFieldName="MediaServiceImageTags" ma:displayName="Image Tags" ma:readOnly="false" ma:fieldId="{5cf76f15-5ced-4ddc-b409-7134ff3c332f}" ma:taxonomyMulti="true" ma:sspId="fadcc998-d641-4618-985f-b5c06278c71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0fb7c5e-3412-42de-b885-c3c9b8732123" elementFormDefault="qualified">
    <xsd:import namespace="http://schemas.microsoft.com/office/2006/documentManagement/types"/>
    <xsd:import namespace="http://schemas.microsoft.com/office/infopath/2007/PartnerControls"/>
    <xsd:element name="TaxCatchAll" ma:index="15" nillable="true" ma:displayName="Taxonomy Catch All Column" ma:hidden="true" ma:list="{25f97063-5347-4755-af94-df3f2e7c1af1}" ma:internalName="TaxCatchAll" ma:showField="CatchAllData" ma:web="00fb7c5e-3412-42de-b885-c3c9b87321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02e39720-ca3b-4e9f-8efa-0903ef33f83e">
      <Terms xmlns="http://schemas.microsoft.com/office/infopath/2007/PartnerControls"/>
    </lcf76f155ced4ddcb4097134ff3c332f>
    <TaxCatchAll xmlns="00fb7c5e-3412-42de-b885-c3c9b8732123" xsi:nil="true"/>
  </documentManagement>
</p:properties>
</file>

<file path=customXml/itemProps1.xml><?xml version="1.0" encoding="utf-8"?>
<ds:datastoreItem xmlns:ds="http://schemas.openxmlformats.org/officeDocument/2006/customXml" ds:itemID="{E5716AF4-E947-41A1-9372-0B1A71D319A8}"/>
</file>

<file path=customXml/itemProps2.xml><?xml version="1.0" encoding="utf-8"?>
<ds:datastoreItem xmlns:ds="http://schemas.openxmlformats.org/officeDocument/2006/customXml" ds:itemID="{225824FE-DCD8-4B54-ABAE-6374631E9455}"/>
</file>

<file path=customXml/itemProps3.xml><?xml version="1.0" encoding="utf-8"?>
<ds:datastoreItem xmlns:ds="http://schemas.openxmlformats.org/officeDocument/2006/customXml" ds:itemID="{77CCCE3E-FADA-4D7A-80F8-F7DB784953E4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5996</TotalTime>
  <Words>247</Words>
  <Application>Microsoft Office PowerPoint</Application>
  <PresentationFormat>Custom</PresentationFormat>
  <Paragraphs>40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Avenir Next LT Pro</vt:lpstr>
      <vt:lpstr>Calibri</vt:lpstr>
      <vt:lpstr>Calibri Light</vt:lpstr>
      <vt:lpstr>Lao UI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Hob Howell</dc:creator>
  <cp:lastModifiedBy>Hob Howell</cp:lastModifiedBy>
  <cp:revision>3</cp:revision>
  <dcterms:created xsi:type="dcterms:W3CDTF">2023-08-11T14:15:51Z</dcterms:created>
  <dcterms:modified xsi:type="dcterms:W3CDTF">2023-08-25T18:51:52Z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0x0101000D022D6D6935DE4993E2F43DAA2735A5</vt:lpwstr>
  </property>
</Properties>
</file>